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81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C619D-5382-8B46-A719-D4D5AF20D66E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505DF-F510-4941-9BA0-7BFB5EBEA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1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05DF-F510-4941-9BA0-7BFB5EBEAE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0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4A98A-6B9C-394F-852D-636B5C505119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EE8F-1B61-974E-AE63-71E94FBC8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4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4A98A-6B9C-394F-852D-636B5C505119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EE8F-1B61-974E-AE63-71E94FBC8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0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4A98A-6B9C-394F-852D-636B5C505119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EE8F-1B61-974E-AE63-71E94FBC8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8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4A98A-6B9C-394F-852D-636B5C505119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EE8F-1B61-974E-AE63-71E94FBC8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47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4A98A-6B9C-394F-852D-636B5C505119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EE8F-1B61-974E-AE63-71E94FBC8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0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4A98A-6B9C-394F-852D-636B5C505119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EE8F-1B61-974E-AE63-71E94FBC8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1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4A98A-6B9C-394F-852D-636B5C505119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EE8F-1B61-974E-AE63-71E94FBC8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81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4A98A-6B9C-394F-852D-636B5C505119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EE8F-1B61-974E-AE63-71E94FBC8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6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4A98A-6B9C-394F-852D-636B5C505119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EE8F-1B61-974E-AE63-71E94FBC8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7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4A98A-6B9C-394F-852D-636B5C505119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EE8F-1B61-974E-AE63-71E94FBC8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15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4A98A-6B9C-394F-852D-636B5C505119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EE8F-1B61-974E-AE63-71E94FBC8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9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4A98A-6B9C-394F-852D-636B5C505119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CEE8F-1B61-974E-AE63-71E94FBC8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1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Unité</a:t>
            </a:r>
            <a:r>
              <a:rPr lang="en-US" dirty="0" smtClean="0"/>
              <a:t> 7A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vêtements</a:t>
            </a:r>
            <a:r>
              <a:rPr lang="en-US" dirty="0" smtClean="0"/>
              <a:t> (masc.)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595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tailleur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2652" r="-82652"/>
          <a:stretch>
            <a:fillRect/>
          </a:stretch>
        </p:blipFill>
        <p:spPr>
          <a:xfrm>
            <a:off x="-375479" y="1661728"/>
            <a:ext cx="6829156" cy="37557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595" y="1661728"/>
            <a:ext cx="2618531" cy="362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13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costume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4138" r="-641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3965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chapeau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9542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short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1696" b="-16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722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tee-shirt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8564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jean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1153" r="-711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4648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 tennis (masc.)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912" b="-3912"/>
          <a:stretch>
            <a:fillRect/>
          </a:stretch>
        </p:blipFill>
        <p:spPr>
          <a:xfrm>
            <a:off x="457200" y="1600201"/>
            <a:ext cx="4623175" cy="25425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614" y="4047644"/>
            <a:ext cx="5009386" cy="2504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661" y="810598"/>
            <a:ext cx="2050139" cy="30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54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 bas (masc.)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4785" r="4785"/>
          <a:stretch>
            <a:fillRect/>
          </a:stretch>
        </p:blipFill>
        <p:spPr>
          <a:xfrm>
            <a:off x="1335456" y="1931926"/>
            <a:ext cx="6177065" cy="3397148"/>
          </a:xfrm>
        </p:spPr>
      </p:pic>
    </p:spTree>
    <p:extLst>
      <p:ext uri="{BB962C8B-B14F-4D97-AF65-F5344CB8AC3E}">
        <p14:creationId xmlns:p14="http://schemas.microsoft.com/office/powerpoint/2010/main" val="1875273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jupe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2605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robe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2247" r="-72247"/>
          <a:stretch>
            <a:fillRect/>
          </a:stretch>
        </p:blipFill>
        <p:spPr>
          <a:xfrm>
            <a:off x="457200" y="1600200"/>
            <a:ext cx="5467112" cy="30067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559" y="1715766"/>
            <a:ext cx="2589330" cy="442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97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emsemble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5794" r="-757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2082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veste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8190" r="-68190"/>
          <a:stretch>
            <a:fillRect/>
          </a:stretch>
        </p:blipFill>
        <p:spPr>
          <a:xfrm>
            <a:off x="457200" y="1600201"/>
            <a:ext cx="6302332" cy="34660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004" y="3422650"/>
            <a:ext cx="22479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09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 </a:t>
            </a:r>
            <a:r>
              <a:rPr lang="en-US" dirty="0" err="1" smtClean="0"/>
              <a:t>chaussures</a:t>
            </a:r>
            <a:r>
              <a:rPr lang="en-US" dirty="0" smtClean="0"/>
              <a:t> (fem.)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428" r="-10428"/>
          <a:stretch>
            <a:fillRect/>
          </a:stretch>
        </p:blipFill>
        <p:spPr>
          <a:xfrm>
            <a:off x="457200" y="1600200"/>
            <a:ext cx="5639069" cy="31012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443" y="4019275"/>
            <a:ext cx="3635357" cy="220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1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 </a:t>
            </a:r>
            <a:r>
              <a:rPr lang="en-US" dirty="0" err="1" smtClean="0"/>
              <a:t>bottes</a:t>
            </a:r>
            <a:r>
              <a:rPr lang="en-US" dirty="0" smtClean="0"/>
              <a:t> (fem.)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5060" r="-65060"/>
          <a:stretch>
            <a:fillRect/>
          </a:stretch>
        </p:blipFill>
        <p:spPr>
          <a:xfrm>
            <a:off x="457200" y="1600200"/>
            <a:ext cx="5639069" cy="31012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3494971"/>
            <a:ext cx="23876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31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chemise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457200" y="1600200"/>
            <a:ext cx="4951239" cy="27229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096" y="3120804"/>
            <a:ext cx="4611904" cy="259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59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 </a:t>
            </a:r>
            <a:r>
              <a:rPr lang="en-US" dirty="0" err="1" smtClean="0"/>
              <a:t>chaussettes</a:t>
            </a:r>
            <a:r>
              <a:rPr lang="en-US" dirty="0" smtClean="0"/>
              <a:t> (fem.)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457201" y="1600201"/>
            <a:ext cx="4852976" cy="26689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922" y="2999213"/>
            <a:ext cx="3385937" cy="338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52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 baskets (fem.)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176" r="-141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0743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magasins</a:t>
            </a:r>
            <a:r>
              <a:rPr lang="en-US" dirty="0" smtClean="0"/>
              <a:t> (masc.)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2050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boutique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3534" r="-13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6543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grand </a:t>
            </a:r>
            <a:r>
              <a:rPr lang="en-US" dirty="0" err="1" smtClean="0"/>
              <a:t>magasin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9917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centre</a:t>
            </a:r>
            <a:r>
              <a:rPr lang="en-US" dirty="0" smtClean="0"/>
              <a:t> commercial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4996" b="-49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0054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114" y="685931"/>
            <a:ext cx="3652433" cy="3319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pull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71179" r="-71179"/>
          <a:stretch/>
        </p:blipFill>
        <p:spPr>
          <a:xfrm>
            <a:off x="-2218104" y="1417638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742" y="4202728"/>
            <a:ext cx="4783094" cy="23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4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pantalon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2107201" y="1154246"/>
            <a:ext cx="6293696" cy="497191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258" y="1828335"/>
            <a:ext cx="6349742" cy="38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4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anorak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8927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blouson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7946" r="-47946"/>
          <a:stretch>
            <a:fillRect/>
          </a:stretch>
        </p:blipFill>
        <p:spPr>
          <a:xfrm>
            <a:off x="457200" y="1600201"/>
            <a:ext cx="4361673" cy="23987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970" y="3134314"/>
            <a:ext cx="5014029" cy="334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26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manteau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4912" r="-44912"/>
          <a:stretch>
            <a:fillRect/>
          </a:stretch>
        </p:blipFill>
        <p:spPr>
          <a:xfrm>
            <a:off x="-780334" y="2051643"/>
            <a:ext cx="6216678" cy="37619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189" y="1823845"/>
            <a:ext cx="3522946" cy="43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4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sweat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1668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maillot de </a:t>
            </a:r>
            <a:r>
              <a:rPr lang="en-US" dirty="0" err="1" smtClean="0"/>
              <a:t>bain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457200" y="1600201"/>
            <a:ext cx="5028524" cy="27654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116" y="2161596"/>
            <a:ext cx="2243777" cy="336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07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89</Words>
  <Application>Microsoft Office PowerPoint</Application>
  <PresentationFormat>On-screen Show (4:3)</PresentationFormat>
  <Paragraphs>31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Unité 7A </vt:lpstr>
      <vt:lpstr>Un emsemble</vt:lpstr>
      <vt:lpstr>Un pull</vt:lpstr>
      <vt:lpstr>Un pantalon</vt:lpstr>
      <vt:lpstr>Un anorak </vt:lpstr>
      <vt:lpstr>Un blouson </vt:lpstr>
      <vt:lpstr>Un manteau </vt:lpstr>
      <vt:lpstr>Un sweat </vt:lpstr>
      <vt:lpstr>Un maillot de bain</vt:lpstr>
      <vt:lpstr>Un tailleur</vt:lpstr>
      <vt:lpstr>Un costume</vt:lpstr>
      <vt:lpstr>Un chapeau</vt:lpstr>
      <vt:lpstr>Un short</vt:lpstr>
      <vt:lpstr>Un tee-shirt</vt:lpstr>
      <vt:lpstr>Un jean</vt:lpstr>
      <vt:lpstr>Des tennis (masc.)</vt:lpstr>
      <vt:lpstr>Des bas (masc.)</vt:lpstr>
      <vt:lpstr>Une jupe</vt:lpstr>
      <vt:lpstr>Une robe</vt:lpstr>
      <vt:lpstr>Une veste </vt:lpstr>
      <vt:lpstr>Des chaussures (fem.)</vt:lpstr>
      <vt:lpstr>Des bottes (fem.)</vt:lpstr>
      <vt:lpstr>Une chemise </vt:lpstr>
      <vt:lpstr>Des chaussettes (fem.)</vt:lpstr>
      <vt:lpstr>Des baskets (fem.)</vt:lpstr>
      <vt:lpstr>Les magasins (masc.)</vt:lpstr>
      <vt:lpstr>Une boutique </vt:lpstr>
      <vt:lpstr>Un grand magasin </vt:lpstr>
      <vt:lpstr>Un centre commercial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Unité 7A</dc:title>
  <dc:creator>Robin Shane</dc:creator>
  <cp:lastModifiedBy>User</cp:lastModifiedBy>
  <cp:revision>5</cp:revision>
  <dcterms:created xsi:type="dcterms:W3CDTF">2018-04-02T19:38:52Z</dcterms:created>
  <dcterms:modified xsi:type="dcterms:W3CDTF">2018-04-03T10:46:40Z</dcterms:modified>
</cp:coreProperties>
</file>